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3"/>
  </p:handoutMasterIdLst>
  <p:sldIdLst>
    <p:sldId id="256" r:id="rId2"/>
    <p:sldId id="262" r:id="rId3"/>
    <p:sldId id="258" r:id="rId4"/>
    <p:sldId id="259" r:id="rId5"/>
    <p:sldId id="274" r:id="rId6"/>
    <p:sldId id="275" r:id="rId7"/>
    <p:sldId id="276" r:id="rId8"/>
    <p:sldId id="278" r:id="rId9"/>
    <p:sldId id="277" r:id="rId10"/>
    <p:sldId id="279" r:id="rId11"/>
    <p:sldId id="288" r:id="rId12"/>
    <p:sldId id="290" r:id="rId13"/>
    <p:sldId id="291" r:id="rId14"/>
    <p:sldId id="260" r:id="rId15"/>
    <p:sldId id="268" r:id="rId16"/>
    <p:sldId id="285" r:id="rId17"/>
    <p:sldId id="286" r:id="rId18"/>
    <p:sldId id="287" r:id="rId19"/>
    <p:sldId id="263" r:id="rId20"/>
    <p:sldId id="267" r:id="rId21"/>
    <p:sldId id="269" r:id="rId22"/>
    <p:sldId id="283" r:id="rId23"/>
    <p:sldId id="284" r:id="rId24"/>
    <p:sldId id="271" r:id="rId25"/>
    <p:sldId id="272" r:id="rId26"/>
    <p:sldId id="273" r:id="rId27"/>
    <p:sldId id="261" r:id="rId28"/>
    <p:sldId id="294" r:id="rId29"/>
    <p:sldId id="307" r:id="rId30"/>
    <p:sldId id="295" r:id="rId31"/>
    <p:sldId id="297" r:id="rId32"/>
    <p:sldId id="301" r:id="rId33"/>
    <p:sldId id="304" r:id="rId34"/>
    <p:sldId id="303" r:id="rId35"/>
    <p:sldId id="306" r:id="rId36"/>
    <p:sldId id="299" r:id="rId37"/>
    <p:sldId id="305" r:id="rId38"/>
    <p:sldId id="265" r:id="rId39"/>
    <p:sldId id="289" r:id="rId40"/>
    <p:sldId id="282" r:id="rId41"/>
    <p:sldId id="292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0303FA2-ED34-4537-BFFB-4C1647FF6C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B47429-9AE8-402D-A957-E2C9623FD4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19B44-4138-477F-8044-E23A39FFF805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E1E139-4AFB-45C2-A33C-A06D1AE5E1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1DB898-3506-40A5-B6CC-26D8C491B2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380BF-7A35-4813-8022-BA1CB45632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937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30E62-F9D3-4848-9215-1084C2C0B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CB455-D391-46F8-8E0E-31A8312B8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7978C1-E183-48BF-980F-F9683D50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241F9-7D1B-4E1C-A253-D040CD6D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8F2E48-7CAE-4C65-82DD-7870EA3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60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F33B-93EC-47F2-92B3-2FBF9AEF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8B7E203-C891-4993-A9F4-302BA5B63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2FE4B9-ADA2-4BCB-AA19-5C1DF6423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6C508A-7900-4558-A9C1-3F73E6D7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1E9AC2-2F49-4B92-9FAE-27BE1563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119227-C36A-4316-A3BB-3679682B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19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B3A75-BB6A-40B0-8685-9B88E635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DCE31C-ABA0-470E-A19B-62E3FFC24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8E6B9-1677-4829-941B-2DBEA1EC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BCA0D9-FDBE-499B-9B9D-1D439132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2B620E-E5D9-4F4A-9CED-2F6C6783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57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3097A1-039B-4A1D-87F8-B996F2F39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221001-F9C6-443C-ABED-B6BBC77E0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567DB3-493E-4E37-AC1E-F200DD94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AA0AE-6FF5-43D0-A16B-64799F99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11A8C2-665C-4760-9938-5747FE8A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4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56686-A27B-4D21-B10A-1479C23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53CE8-80AA-49B8-941D-AACDAAEF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3443C3-0DFF-4089-86CD-02D3BD37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A3BD05-ED6F-45B3-B22E-5F8191AF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1495D-B88F-4D9D-A40A-BF4E0E3C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E8D240E-F7D8-476F-9B2F-AEE4C637F7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"/>
            <a:ext cx="12192000" cy="68592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5B56686-A27B-4D21-B10A-1479C238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53CE8-80AA-49B8-941D-AACDAAEF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>
              <a:defRPr sz="36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>
              <a:defRPr sz="3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3443C3-0DFF-4089-86CD-02D3BD37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7D2E1D0D-ED80-42F6-9241-25BDB274A471}" type="datetimeFigureOut">
              <a:rPr lang="zh-TW" altLang="en-US" smtClean="0"/>
              <a:pPr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A3BD05-ED6F-45B3-B22E-5F8191AF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1495D-B88F-4D9D-A40A-BF4E0E3C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2EAFF78-DF7B-4E0F-ACE3-1F70C89B52E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79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3C305-A899-4F69-9347-EC28BF76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2E2EDA-59CD-4E09-9278-8A94C5B06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E43D8-9DB3-48D5-880B-A3F13C21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65D26-5110-43DC-A087-538DEF08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28C37C-A3D9-4F77-BB23-44A37C1D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43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432AD-95C0-4E21-948A-FBEDF31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79498-DB54-4752-949E-ED1337B6B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52BF1B-1BBA-4BF8-BCA5-C3F17814B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2B4F0F-2079-4EE2-9FE5-C79B8EB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B0CCDE-A093-4D22-81AF-12437E65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E2E18C-2749-4CAB-919D-1F235C81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60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C9F4BE-CE5D-468E-BACE-644800F6C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3B2DAE-739F-41AB-B905-D74E56D42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749186-AD83-404D-A6F9-4CB3CCEE5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602FB0A-559D-4C09-93A1-1544694E1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F78270-CF22-4E87-B65C-00628E119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626DAC-79BB-41C2-BD66-15E0BE1C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037EC53-106C-4F60-8633-A34AAC90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8B74592-2DB3-4A06-809E-3955B8D3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8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43B7D-81AD-4CD0-9227-7DCB60FE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AAC240-57B1-4AA2-8A22-5F723C4B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808F3D-EE23-459C-8C5F-2D3768C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50613B-4400-4FC3-859F-28514506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35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B4795E-28B7-416B-9D95-7D780A72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9C65F3-BA39-4BBF-915B-79EE591B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4A11FC-E48B-4520-B325-3E466635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40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1D327-9036-474C-B296-364DC6BF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386E8-42EB-4679-B410-B60F21D8B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A3A239-44F5-4A57-B88F-C6510B055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0F8047-74E3-473E-B1E1-9FAF3794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D07204-2069-4EDE-868D-5926B6AC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7CD859-A8CF-49E4-B076-234D709F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3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BAC09B6-9A59-462B-8FB8-D6E56DB0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7EFC0D-DF39-4202-8332-37B0D114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37F790-6EDC-47C5-8F3B-0BD147575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1D0D-ED80-42F6-9241-25BDB274A471}" type="datetimeFigureOut">
              <a:rPr lang="zh-TW" altLang="en-US" smtClean="0"/>
              <a:t>2018/12/18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1A957-69AD-464F-8F7C-E8E47889D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FA9B66-8CE4-4250-B87C-E70B03074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AFF78-DF7B-4E0F-ACE3-1F70C89B5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7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BFBC3-0B36-4795-A90E-59A4C8A10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63095"/>
            <a:ext cx="9144000" cy="1350469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微算機原理與應用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7E7E7C-5779-405C-9D0D-87CC49853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3563"/>
            <a:ext cx="9144000" cy="10922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106360210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劉紹祥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106360218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莊詠鈞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106360231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黃思齊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0D4EA8-4708-446B-AC8A-B344ABFB9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1"/>
          <a:stretch/>
        </p:blipFill>
        <p:spPr>
          <a:xfrm>
            <a:off x="0" y="0"/>
            <a:ext cx="12192000" cy="43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三軸平台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90" b="8330"/>
          <a:stretch/>
        </p:blipFill>
        <p:spPr>
          <a:xfrm>
            <a:off x="2291845" y="1651633"/>
            <a:ext cx="7608309" cy="4699321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0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夾子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670"/>
            <a:ext cx="4539498" cy="4021247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內容版面配置區 9">
            <a:extLst>
              <a:ext uri="{FF2B5EF4-FFF2-40B4-BE49-F238E27FC236}">
                <a16:creationId xmlns:a16="http://schemas.microsoft.com/office/drawing/2014/main" id="{E5D018E4-CCC1-488A-8E26-60753B18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77662" y="1990670"/>
            <a:ext cx="4373561" cy="402124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3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整體配置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" name="內容版面配置區 9">
            <a:extLst>
              <a:ext uri="{FF2B5EF4-FFF2-40B4-BE49-F238E27FC236}">
                <a16:creationId xmlns:a16="http://schemas.microsoft.com/office/drawing/2014/main" id="{0F77F5C7-6B85-44BA-BD15-0A9F7492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r="14421"/>
          <a:stretch/>
        </p:blipFill>
        <p:spPr>
          <a:xfrm>
            <a:off x="936705" y="1895093"/>
            <a:ext cx="10318589" cy="4212401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81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整體配置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r="14421"/>
          <a:stretch/>
        </p:blipFill>
        <p:spPr>
          <a:xfrm>
            <a:off x="936705" y="1895093"/>
            <a:ext cx="10318589" cy="4212401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4A56727-CC01-47D0-BF33-A361AF833006}"/>
              </a:ext>
            </a:extLst>
          </p:cNvPr>
          <p:cNvSpPr/>
          <p:nvPr/>
        </p:nvSpPr>
        <p:spPr>
          <a:xfrm>
            <a:off x="4768770" y="2856705"/>
            <a:ext cx="4178459" cy="2684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控制電路</a:t>
            </a:r>
            <a:endParaRPr lang="en-US" altLang="zh-TW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&amp;</a:t>
            </a:r>
          </a:p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移動機構</a:t>
            </a:r>
            <a:endParaRPr lang="en-US" altLang="zh-TW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579F935-1C7E-4082-A6BC-0EFB6D968524}"/>
              </a:ext>
            </a:extLst>
          </p:cNvPr>
          <p:cNvSpPr/>
          <p:nvPr/>
        </p:nvSpPr>
        <p:spPr>
          <a:xfrm>
            <a:off x="9266837" y="2856705"/>
            <a:ext cx="1614978" cy="26843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電源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0DF7B8A-E2C2-4A6C-8580-77AA34F67D57}"/>
              </a:ext>
            </a:extLst>
          </p:cNvPr>
          <p:cNvSpPr/>
          <p:nvPr/>
        </p:nvSpPr>
        <p:spPr>
          <a:xfrm>
            <a:off x="1506916" y="2395039"/>
            <a:ext cx="3065083" cy="26843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夾子</a:t>
            </a:r>
            <a:endParaRPr lang="en-US" altLang="zh-TW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&amp;</a:t>
            </a:r>
            <a:endParaRPr lang="zh-TW" altLang="en-US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三軸平台</a:t>
            </a:r>
            <a:endParaRPr lang="en-US" altLang="zh-TW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827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91C0D7E-8C0B-4324-8DA0-71580ED8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電路</a:t>
            </a:r>
          </a:p>
        </p:txBody>
      </p:sp>
    </p:spTree>
    <p:extLst>
      <p:ext uri="{BB962C8B-B14F-4D97-AF65-F5344CB8AC3E}">
        <p14:creationId xmlns:p14="http://schemas.microsoft.com/office/powerpoint/2010/main" val="201608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電路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F83843D-96D6-40E9-8717-9ED74E9312D8}"/>
              </a:ext>
            </a:extLst>
          </p:cNvPr>
          <p:cNvCxnSpPr>
            <a:cxnSpLocks/>
          </p:cNvCxnSpPr>
          <p:nvPr/>
        </p:nvCxnSpPr>
        <p:spPr>
          <a:xfrm>
            <a:off x="4820575" y="4001294"/>
            <a:ext cx="25508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D2C7D1B-B026-4968-899C-627E8F28920B}"/>
              </a:ext>
            </a:extLst>
          </p:cNvPr>
          <p:cNvGrpSpPr/>
          <p:nvPr/>
        </p:nvGrpSpPr>
        <p:grpSpPr>
          <a:xfrm>
            <a:off x="1491449" y="1825625"/>
            <a:ext cx="3329126" cy="4351339"/>
            <a:chOff x="1491449" y="1825625"/>
            <a:chExt cx="3329126" cy="4351339"/>
          </a:xfrm>
        </p:grpSpPr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D3937803-8232-4976-A9EB-256C8262B252}"/>
                </a:ext>
              </a:extLst>
            </p:cNvPr>
            <p:cNvSpPr/>
            <p:nvPr/>
          </p:nvSpPr>
          <p:spPr>
            <a:xfrm>
              <a:off x="1491449" y="2913457"/>
              <a:ext cx="3329126" cy="3263507"/>
            </a:xfrm>
            <a:custGeom>
              <a:avLst/>
              <a:gdLst>
                <a:gd name="connsiteX0" fmla="*/ 0 w 3329126"/>
                <a:gd name="connsiteY0" fmla="*/ 0 h 3263507"/>
                <a:gd name="connsiteX1" fmla="*/ 3329126 w 3329126"/>
                <a:gd name="connsiteY1" fmla="*/ 0 h 3263507"/>
                <a:gd name="connsiteX2" fmla="*/ 3329126 w 3329126"/>
                <a:gd name="connsiteY2" fmla="*/ 2708642 h 3263507"/>
                <a:gd name="connsiteX3" fmla="*/ 2774261 w 3329126"/>
                <a:gd name="connsiteY3" fmla="*/ 3263507 h 3263507"/>
                <a:gd name="connsiteX4" fmla="*/ 554865 w 3329126"/>
                <a:gd name="connsiteY4" fmla="*/ 3263507 h 3263507"/>
                <a:gd name="connsiteX5" fmla="*/ 0 w 3329126"/>
                <a:gd name="connsiteY5" fmla="*/ 2708642 h 32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9126" h="3263507">
                  <a:moveTo>
                    <a:pt x="0" y="0"/>
                  </a:moveTo>
                  <a:lnTo>
                    <a:pt x="3329126" y="0"/>
                  </a:lnTo>
                  <a:lnTo>
                    <a:pt x="3329126" y="2708642"/>
                  </a:lnTo>
                  <a:cubicBezTo>
                    <a:pt x="3329126" y="3015085"/>
                    <a:pt x="3080704" y="3263507"/>
                    <a:pt x="2774261" y="3263507"/>
                  </a:cubicBezTo>
                  <a:lnTo>
                    <a:pt x="554865" y="3263507"/>
                  </a:lnTo>
                  <a:cubicBezTo>
                    <a:pt x="248422" y="3263507"/>
                    <a:pt x="0" y="3015085"/>
                    <a:pt x="0" y="27086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ADC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GPIO</a:t>
              </a:r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621C956C-2CCD-40E7-8974-DD65ABD38FED}"/>
                </a:ext>
              </a:extLst>
            </p:cNvPr>
            <p:cNvSpPr/>
            <p:nvPr/>
          </p:nvSpPr>
          <p:spPr>
            <a:xfrm>
              <a:off x="1491449" y="1825625"/>
              <a:ext cx="3329125" cy="1087834"/>
            </a:xfrm>
            <a:custGeom>
              <a:avLst/>
              <a:gdLst>
                <a:gd name="connsiteX0" fmla="*/ 554865 w 3329125"/>
                <a:gd name="connsiteY0" fmla="*/ 0 h 1087834"/>
                <a:gd name="connsiteX1" fmla="*/ 2774261 w 3329125"/>
                <a:gd name="connsiteY1" fmla="*/ 0 h 1087834"/>
                <a:gd name="connsiteX2" fmla="*/ 3317853 w 3329125"/>
                <a:gd name="connsiteY2" fmla="*/ 443041 h 1087834"/>
                <a:gd name="connsiteX3" fmla="*/ 3329125 w 3329125"/>
                <a:gd name="connsiteY3" fmla="*/ 554855 h 1087834"/>
                <a:gd name="connsiteX4" fmla="*/ 3329125 w 3329125"/>
                <a:gd name="connsiteY4" fmla="*/ 1087834 h 1087834"/>
                <a:gd name="connsiteX5" fmla="*/ 0 w 3329125"/>
                <a:gd name="connsiteY5" fmla="*/ 1087834 h 1087834"/>
                <a:gd name="connsiteX6" fmla="*/ 0 w 3329125"/>
                <a:gd name="connsiteY6" fmla="*/ 554865 h 1087834"/>
                <a:gd name="connsiteX7" fmla="*/ 554865 w 3329125"/>
                <a:gd name="connsiteY7" fmla="*/ 0 h 108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9125" h="1087834">
                  <a:moveTo>
                    <a:pt x="554865" y="0"/>
                  </a:moveTo>
                  <a:lnTo>
                    <a:pt x="2774261" y="0"/>
                  </a:lnTo>
                  <a:cubicBezTo>
                    <a:pt x="3042399" y="0"/>
                    <a:pt x="3266114" y="190198"/>
                    <a:pt x="3317853" y="443041"/>
                  </a:cubicBezTo>
                  <a:lnTo>
                    <a:pt x="3329125" y="554855"/>
                  </a:lnTo>
                  <a:lnTo>
                    <a:pt x="3329125" y="1087834"/>
                  </a:lnTo>
                  <a:lnTo>
                    <a:pt x="0" y="1087834"/>
                  </a:lnTo>
                  <a:lnTo>
                    <a:pt x="0" y="554865"/>
                  </a:lnTo>
                  <a:cubicBezTo>
                    <a:pt x="0" y="248422"/>
                    <a:pt x="248422" y="0"/>
                    <a:pt x="55486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控制端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65DAE15-053F-433C-A510-16BE2E869848}"/>
              </a:ext>
            </a:extLst>
          </p:cNvPr>
          <p:cNvGrpSpPr/>
          <p:nvPr/>
        </p:nvGrpSpPr>
        <p:grpSpPr>
          <a:xfrm>
            <a:off x="7349606" y="1825626"/>
            <a:ext cx="3329127" cy="4351338"/>
            <a:chOff x="7371426" y="1825625"/>
            <a:chExt cx="3329127" cy="4351338"/>
          </a:xfrm>
        </p:grpSpPr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D7BDCA38-ABE6-4E3B-A788-A093EBB57574}"/>
                </a:ext>
              </a:extLst>
            </p:cNvPr>
            <p:cNvSpPr/>
            <p:nvPr/>
          </p:nvSpPr>
          <p:spPr>
            <a:xfrm>
              <a:off x="7371427" y="2913459"/>
              <a:ext cx="3329126" cy="3263504"/>
            </a:xfrm>
            <a:custGeom>
              <a:avLst/>
              <a:gdLst>
                <a:gd name="connsiteX0" fmla="*/ 0 w 3329126"/>
                <a:gd name="connsiteY0" fmla="*/ 0 h 3263504"/>
                <a:gd name="connsiteX1" fmla="*/ 3329126 w 3329126"/>
                <a:gd name="connsiteY1" fmla="*/ 0 h 3263504"/>
                <a:gd name="connsiteX2" fmla="*/ 3329126 w 3329126"/>
                <a:gd name="connsiteY2" fmla="*/ 2708639 h 3263504"/>
                <a:gd name="connsiteX3" fmla="*/ 2774261 w 3329126"/>
                <a:gd name="connsiteY3" fmla="*/ 3263504 h 3263504"/>
                <a:gd name="connsiteX4" fmla="*/ 554865 w 3329126"/>
                <a:gd name="connsiteY4" fmla="*/ 3263504 h 3263504"/>
                <a:gd name="connsiteX5" fmla="*/ 0 w 3329126"/>
                <a:gd name="connsiteY5" fmla="*/ 2708639 h 326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9126" h="3263504">
                  <a:moveTo>
                    <a:pt x="0" y="0"/>
                  </a:moveTo>
                  <a:lnTo>
                    <a:pt x="3329126" y="0"/>
                  </a:lnTo>
                  <a:lnTo>
                    <a:pt x="3329126" y="2708639"/>
                  </a:lnTo>
                  <a:cubicBezTo>
                    <a:pt x="3329126" y="3015082"/>
                    <a:pt x="3080704" y="3263504"/>
                    <a:pt x="2774261" y="3263504"/>
                  </a:cubicBezTo>
                  <a:lnTo>
                    <a:pt x="554865" y="3263504"/>
                  </a:lnTo>
                  <a:cubicBezTo>
                    <a:pt x="248422" y="3263504"/>
                    <a:pt x="0" y="3015082"/>
                    <a:pt x="0" y="2708639"/>
                  </a:cubicBezTo>
                  <a:close/>
                </a:path>
              </a:pathLst>
            </a:custGeom>
            <a:solidFill>
              <a:srgbClr val="7030A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電源</a:t>
              </a:r>
              <a:endPara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STM32</a:t>
              </a:r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驅動</a:t>
              </a:r>
              <a:endPara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I</a:t>
              </a:r>
              <a:r>
                <a:rPr lang="en-US" altLang="zh-TW" sz="3200" b="1" baseline="30000" dirty="0">
                  <a:latin typeface="Arial" panose="020B0604020202020204" pitchFamily="34" charset="0"/>
                  <a:ea typeface="微軟正黑體" panose="020B0604030504040204" pitchFamily="34" charset="-120"/>
                </a:rPr>
                <a:t>2</a:t>
              </a:r>
              <a:r>
                <a:rPr lang="en-US" altLang="zh-TW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C PWM</a:t>
              </a:r>
              <a:r>
                <a:rPr lang="zh-TW" altLang="en-US" sz="3200" b="1" dirty="0">
                  <a:latin typeface="Arial" panose="020B0604020202020204" pitchFamily="34" charset="0"/>
                  <a:ea typeface="微軟正黑體" panose="020B0604030504040204" pitchFamily="34" charset="-120"/>
                </a:rPr>
                <a:t>控制</a:t>
              </a:r>
              <a:endPara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44D0A041-BDB4-48A5-87A0-3CA9BDC65E1E}"/>
                </a:ext>
              </a:extLst>
            </p:cNvPr>
            <p:cNvSpPr/>
            <p:nvPr/>
          </p:nvSpPr>
          <p:spPr>
            <a:xfrm>
              <a:off x="7371426" y="1825625"/>
              <a:ext cx="3329125" cy="1087834"/>
            </a:xfrm>
            <a:custGeom>
              <a:avLst/>
              <a:gdLst>
                <a:gd name="connsiteX0" fmla="*/ 554865 w 3329125"/>
                <a:gd name="connsiteY0" fmla="*/ 0 h 1087834"/>
                <a:gd name="connsiteX1" fmla="*/ 2774261 w 3329125"/>
                <a:gd name="connsiteY1" fmla="*/ 0 h 1087834"/>
                <a:gd name="connsiteX2" fmla="*/ 3317853 w 3329125"/>
                <a:gd name="connsiteY2" fmla="*/ 443041 h 1087834"/>
                <a:gd name="connsiteX3" fmla="*/ 3329125 w 3329125"/>
                <a:gd name="connsiteY3" fmla="*/ 554855 h 1087834"/>
                <a:gd name="connsiteX4" fmla="*/ 3329125 w 3329125"/>
                <a:gd name="connsiteY4" fmla="*/ 1087834 h 1087834"/>
                <a:gd name="connsiteX5" fmla="*/ 0 w 3329125"/>
                <a:gd name="connsiteY5" fmla="*/ 1087834 h 1087834"/>
                <a:gd name="connsiteX6" fmla="*/ 0 w 3329125"/>
                <a:gd name="connsiteY6" fmla="*/ 554865 h 1087834"/>
                <a:gd name="connsiteX7" fmla="*/ 554865 w 3329125"/>
                <a:gd name="connsiteY7" fmla="*/ 0 h 108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9125" h="1087834">
                  <a:moveTo>
                    <a:pt x="554865" y="0"/>
                  </a:moveTo>
                  <a:lnTo>
                    <a:pt x="2774261" y="0"/>
                  </a:lnTo>
                  <a:cubicBezTo>
                    <a:pt x="3042399" y="0"/>
                    <a:pt x="3266114" y="190198"/>
                    <a:pt x="3317853" y="443041"/>
                  </a:cubicBezTo>
                  <a:lnTo>
                    <a:pt x="3329125" y="554855"/>
                  </a:lnTo>
                  <a:lnTo>
                    <a:pt x="3329125" y="1087834"/>
                  </a:lnTo>
                  <a:lnTo>
                    <a:pt x="0" y="1087834"/>
                  </a:lnTo>
                  <a:lnTo>
                    <a:pt x="0" y="554865"/>
                  </a:lnTo>
                  <a:cubicBezTo>
                    <a:pt x="0" y="248422"/>
                    <a:pt x="248422" y="0"/>
                    <a:pt x="554865" y="0"/>
                  </a:cubicBezTo>
                  <a:close/>
                </a:path>
              </a:pathLst>
            </a:custGeom>
            <a:solidFill>
              <a:srgbClr val="7030A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被控端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6E727C-5F9F-4636-BCDE-2FC3E2C5F3B5}"/>
              </a:ext>
            </a:extLst>
          </p:cNvPr>
          <p:cNvSpPr txBox="1"/>
          <p:nvPr/>
        </p:nvSpPr>
        <p:spPr>
          <a:xfrm>
            <a:off x="4820574" y="3245788"/>
            <a:ext cx="255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藍芽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(UART)</a:t>
            </a:r>
          </a:p>
        </p:txBody>
      </p:sp>
    </p:spTree>
    <p:extLst>
      <p:ext uri="{BB962C8B-B14F-4D97-AF65-F5344CB8AC3E}">
        <p14:creationId xmlns:p14="http://schemas.microsoft.com/office/powerpoint/2010/main" val="26332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控</a:t>
            </a:r>
            <a:r>
              <a:rPr lang="zh-TW" altLang="en-US" dirty="0"/>
              <a:t>制</a:t>
            </a:r>
            <a:r>
              <a:rPr lang="zh-TW" altLang="en-US" b="1" dirty="0"/>
              <a:t>端電路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085" t="15094" r="5618" b="15651"/>
          <a:stretch/>
        </p:blipFill>
        <p:spPr>
          <a:xfrm>
            <a:off x="1698310" y="1690688"/>
            <a:ext cx="8795379" cy="375285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8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搖桿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2811" t="37715" r="5328" b="34948"/>
          <a:stretch/>
        </p:blipFill>
        <p:spPr>
          <a:xfrm>
            <a:off x="838200" y="2199760"/>
            <a:ext cx="5012754" cy="241935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0" y="624960"/>
            <a:ext cx="3149600" cy="31496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720" y="4180050"/>
            <a:ext cx="3149600" cy="233378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8" name="直線單箭頭接點 7"/>
          <p:cNvCxnSpPr/>
          <p:nvPr/>
        </p:nvCxnSpPr>
        <p:spPr>
          <a:xfrm flipV="1">
            <a:off x="6065520" y="2103120"/>
            <a:ext cx="1524000" cy="711200"/>
          </a:xfrm>
          <a:prstGeom prst="straightConnector1">
            <a:avLst/>
          </a:prstGeom>
          <a:ln w="165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6065520" y="3891280"/>
            <a:ext cx="1524000" cy="1455660"/>
          </a:xfrm>
          <a:prstGeom prst="straightConnector1">
            <a:avLst/>
          </a:prstGeom>
          <a:ln w="165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21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87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藍芽模組</a:t>
            </a:r>
            <a:r>
              <a:rPr lang="en-US" altLang="zh-TW" dirty="0"/>
              <a:t>(HC-05)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5254" t="39205" r="37978" b="32671"/>
          <a:stretch/>
        </p:blipFill>
        <p:spPr>
          <a:xfrm>
            <a:off x="838200" y="2257425"/>
            <a:ext cx="3232339" cy="304937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15" y="3103112"/>
            <a:ext cx="3339342" cy="135799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9" b="61556" l="58500" r="97750"/>
                    </a14:imgEffect>
                  </a14:imgLayer>
                </a14:imgProps>
              </a:ext>
            </a:extLst>
          </a:blip>
          <a:srcRect l="58345" t="-1" b="34794"/>
          <a:stretch/>
        </p:blipFill>
        <p:spPr>
          <a:xfrm>
            <a:off x="9472386" y="812439"/>
            <a:ext cx="2422635" cy="213323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11" b="62222" l="2875" r="26250"/>
                    </a14:imgEffect>
                  </a14:imgLayer>
                </a14:imgProps>
              </a:ext>
            </a:extLst>
          </a:blip>
          <a:srcRect r="71875" b="38704"/>
          <a:stretch/>
        </p:blipFill>
        <p:spPr>
          <a:xfrm>
            <a:off x="9813397" y="4193264"/>
            <a:ext cx="1664228" cy="204022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556" b="98222" l="9250" r="24000"/>
                    </a14:imgEffect>
                  </a14:imgLayer>
                </a14:imgProps>
              </a:ext>
            </a:extLst>
          </a:blip>
          <a:srcRect l="7750" t="65111" r="76625" b="3111"/>
          <a:stretch/>
        </p:blipFill>
        <p:spPr>
          <a:xfrm>
            <a:off x="6706368" y="660396"/>
            <a:ext cx="1680968" cy="1923029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V="1">
            <a:off x="8267700" y="2483133"/>
            <a:ext cx="1028668" cy="697302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8420100" y="3101918"/>
            <a:ext cx="1052286" cy="569203"/>
          </a:xfrm>
          <a:prstGeom prst="straightConnector1">
            <a:avLst/>
          </a:prstGeom>
          <a:ln w="139700">
            <a:solidFill>
              <a:srgbClr val="D36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8440684" y="4303088"/>
            <a:ext cx="1222202" cy="823204"/>
          </a:xfrm>
          <a:prstGeom prst="straightConnector1">
            <a:avLst/>
          </a:prstGeom>
          <a:ln w="139700">
            <a:solidFill>
              <a:srgbClr val="D36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8267700" y="4638675"/>
            <a:ext cx="1395186" cy="975234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8"/>
          <a:srcRect l="13626" t="37650" r="21124" b="34064"/>
          <a:stretch/>
        </p:blipFill>
        <p:spPr>
          <a:xfrm>
            <a:off x="4754527" y="5116663"/>
            <a:ext cx="3362662" cy="1372121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5" name="直線單箭頭接點 24"/>
          <p:cNvCxnSpPr/>
          <p:nvPr/>
        </p:nvCxnSpPr>
        <p:spPr>
          <a:xfrm flipV="1">
            <a:off x="6869016" y="4513507"/>
            <a:ext cx="6764" cy="544268"/>
          </a:xfrm>
          <a:prstGeom prst="straightConnector1">
            <a:avLst/>
          </a:prstGeom>
          <a:ln w="101600">
            <a:solidFill>
              <a:srgbClr val="D36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6450586" y="4513507"/>
            <a:ext cx="0" cy="54426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780915" y="2345520"/>
            <a:ext cx="1661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</a:t>
            </a:r>
            <a:endParaRPr lang="zh-TW" altLang="en-US"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31231" y="4461111"/>
            <a:ext cx="126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32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Slave</a:t>
            </a:r>
            <a:endParaRPr lang="zh-TW" altLang="en-US" sz="3200" b="1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572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被控端電路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177147E9-4FC5-4794-B13F-E56CD24B8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1C974D9-57A1-44F4-97FF-F2D07DAC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14" y="1558692"/>
            <a:ext cx="9219373" cy="475974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954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301DAF6-0559-4761-9FF7-4EAA3BFA5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20" b="88451" l="32488" r="65055">
                        <a14:foregroundMark x1="62124" y1="51972" x2="62361" y2="52958"/>
                        <a14:backgroundMark x1="38986" y1="25915" x2="39461" y2="28310"/>
                        <a14:backgroundMark x1="39540" y1="37746" x2="39382" y2="38169"/>
                        <a14:backgroundMark x1="39778" y1="36338" x2="39778" y2="35915"/>
                        <a14:backgroundMark x1="39778" y1="35211" x2="39778" y2="35211"/>
                        <a14:backgroundMark x1="36212" y1="48310" x2="36292" y2="50986"/>
                        <a14:backgroundMark x1="58796" y1="25070" x2="58162" y2="28028"/>
                        <a14:backgroundMark x1="61569" y1="51972" x2="62044" y2="53099"/>
                        <a14:backgroundMark x1="44057" y1="69296" x2="44057" y2="70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0" t="476" r="35035" b="6450"/>
          <a:stretch/>
        </p:blipFill>
        <p:spPr>
          <a:xfrm>
            <a:off x="1233946" y="282694"/>
            <a:ext cx="3916788" cy="629260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1CACED-0F77-4BCE-AA5C-F90FE14F6666}"/>
              </a:ext>
            </a:extLst>
          </p:cNvPr>
          <p:cNvSpPr txBox="1"/>
          <p:nvPr/>
        </p:nvSpPr>
        <p:spPr>
          <a:xfrm>
            <a:off x="7836023" y="1390639"/>
            <a:ext cx="1740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</a:t>
            </a:r>
            <a:endParaRPr lang="zh-TW" altLang="en-US" sz="3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A399F3-EA7D-4227-852F-7C94AB16AEFF}"/>
              </a:ext>
            </a:extLst>
          </p:cNvPr>
          <p:cNvSpPr txBox="1"/>
          <p:nvPr/>
        </p:nvSpPr>
        <p:spPr>
          <a:xfrm>
            <a:off x="7836022" y="4595947"/>
            <a:ext cx="1740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7164BB-D7A6-46DD-93C4-4C88761DEC5E}"/>
              </a:ext>
            </a:extLst>
          </p:cNvPr>
          <p:cNvSpPr txBox="1"/>
          <p:nvPr/>
        </p:nvSpPr>
        <p:spPr>
          <a:xfrm>
            <a:off x="7836023" y="2993935"/>
            <a:ext cx="1740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</a:t>
            </a:r>
            <a:endParaRPr lang="en-US" altLang="zh-TW" sz="48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60FEA09-DCB2-453F-A93A-73017357EE04}"/>
              </a:ext>
            </a:extLst>
          </p:cNvPr>
          <p:cNvCxnSpPr>
            <a:cxnSpLocks/>
          </p:cNvCxnSpPr>
          <p:nvPr/>
        </p:nvCxnSpPr>
        <p:spPr>
          <a:xfrm flipV="1">
            <a:off x="5150734" y="1806138"/>
            <a:ext cx="690773" cy="771016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7CF986F-3687-4A77-B251-50AD78CCD2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41507" y="1806137"/>
            <a:ext cx="1994516" cy="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8922B2F-A852-4D7E-9028-09FCF5CEC5C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5150734" y="3409434"/>
            <a:ext cx="2685289" cy="19565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91E93C3-E97B-4F04-8C0F-BD390B0D599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841506" y="5011446"/>
            <a:ext cx="199451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289A030-70A6-46D3-B334-A307B8B44BF7}"/>
              </a:ext>
            </a:extLst>
          </p:cNvPr>
          <p:cNvCxnSpPr>
            <a:cxnSpLocks/>
          </p:cNvCxnSpPr>
          <p:nvPr/>
        </p:nvCxnSpPr>
        <p:spPr>
          <a:xfrm flipH="1" flipV="1">
            <a:off x="5150734" y="4273296"/>
            <a:ext cx="690772" cy="738149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電源</a:t>
            </a:r>
            <a:r>
              <a:rPr lang="zh-TW" altLang="en-US" b="1" dirty="0"/>
              <a:t>電路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B3EBC560-A73A-44C6-91E3-5AF29B0DC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897" y="1825625"/>
            <a:ext cx="6512206" cy="4351338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94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STM32</a:t>
            </a:r>
            <a:r>
              <a:rPr lang="zh-TW" altLang="en-US" b="1" dirty="0"/>
              <a:t>驅動電路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8D0D1CDD-88DF-4AD6-8F70-D24783198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292" y="1690688"/>
            <a:ext cx="8325158" cy="480218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030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2462-3826-4128-8B5C-DCC8B1C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I2C PWM</a:t>
            </a:r>
            <a:r>
              <a:rPr lang="zh-TW" altLang="en-US" dirty="0"/>
              <a:t>驅動</a:t>
            </a:r>
            <a:r>
              <a:rPr lang="en-US" altLang="zh-TW" dirty="0"/>
              <a:t>IC(PCA9685)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5186A0E5-F895-4BEB-8026-7AFD7C9F6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635" y="1939131"/>
            <a:ext cx="3933825" cy="412432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6287" t="24644" r="43205" b="17623"/>
          <a:stretch/>
        </p:blipFill>
        <p:spPr>
          <a:xfrm>
            <a:off x="5566174" y="3830563"/>
            <a:ext cx="4483642" cy="2882826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r="29236"/>
          <a:stretch/>
        </p:blipFill>
        <p:spPr>
          <a:xfrm>
            <a:off x="5566174" y="1494921"/>
            <a:ext cx="4541536" cy="219647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496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伺服馬達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6957" t="21863" r="10652" b="16522"/>
          <a:stretch/>
        </p:blipFill>
        <p:spPr>
          <a:xfrm>
            <a:off x="289168" y="1803398"/>
            <a:ext cx="3976603" cy="32512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800" t="15778" r="15155" b="15600"/>
          <a:stretch/>
        </p:blipFill>
        <p:spPr>
          <a:xfrm>
            <a:off x="5124701" y="2325473"/>
            <a:ext cx="2397760" cy="234907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802" y="100244"/>
            <a:ext cx="3809014" cy="214257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4" name="左-右-上三向箭號 13"/>
          <p:cNvSpPr/>
          <p:nvPr/>
        </p:nvSpPr>
        <p:spPr>
          <a:xfrm rot="16200000">
            <a:off x="8221168" y="2397653"/>
            <a:ext cx="2003025" cy="2204717"/>
          </a:xfrm>
          <a:prstGeom prst="leftRigh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向右箭號 14"/>
          <p:cNvSpPr/>
          <p:nvPr/>
        </p:nvSpPr>
        <p:spPr>
          <a:xfrm rot="10800000">
            <a:off x="4382239" y="3156451"/>
            <a:ext cx="625994" cy="545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/>
          <a:srcRect l="3797" t="14257" r="4236" b="11187"/>
          <a:stretch/>
        </p:blipFill>
        <p:spPr>
          <a:xfrm>
            <a:off x="7638416" y="4653751"/>
            <a:ext cx="3765026" cy="203481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EEC7568C-B552-42AA-BE64-3ED742898253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25" name="手繪多邊形: 圖案 4">
              <a:extLst>
                <a:ext uri="{FF2B5EF4-FFF2-40B4-BE49-F238E27FC236}">
                  <a16:creationId xmlns:a16="http://schemas.microsoft.com/office/drawing/2014/main" id="{3D6871D9-4E60-43E1-ACEE-9BCD2DD6FAAB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BA6020C-D9C0-4610-B73E-8D0F690CE6F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1E5D081-4CC4-467D-9B6F-2CA06607A41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FD8C18F-C081-4D46-B31C-8A59B38BF47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F690BB45-13C6-430B-B212-59DB0E306BA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E0A3A4D6-6B73-4E2C-982F-D6268B5857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97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C5432-5581-493A-BBFA-33A00E52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PCB Layout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6EF67BC-A42F-4FDB-99A4-5CD25241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314" y="1825625"/>
            <a:ext cx="7509372" cy="4351338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9FEACB6-3613-4DD9-8798-F9E6860A68C6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7C64382D-CD33-4897-832E-5E709AD80B26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3D5AF4E-A339-46B1-B655-07871C1EDE3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AE05334-81A2-49A9-ABC7-93F2FAC33B96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26B0E11-7F82-42DB-A22B-EB92C8F6030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BF13CF4-1A57-4CE1-9658-C16E696C644D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D7550927-6C74-485C-AD88-7C070E96E125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672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6EF67BC-A42F-4FDB-99A4-5CD25241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314" y="1825625"/>
            <a:ext cx="7509372" cy="435133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AB92C7-88A8-4394-BCAD-75AA2D439BFC}"/>
              </a:ext>
            </a:extLst>
          </p:cNvPr>
          <p:cNvSpPr/>
          <p:nvPr/>
        </p:nvSpPr>
        <p:spPr>
          <a:xfrm>
            <a:off x="5370126" y="2011680"/>
            <a:ext cx="3384971" cy="3860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STM32</a:t>
            </a:r>
          </a:p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驅動電路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1C5432-5581-493A-BBFA-33A00E52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PCB Layout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D3CE3F-430E-49A0-8EE5-B5DA04562E00}"/>
              </a:ext>
            </a:extLst>
          </p:cNvPr>
          <p:cNvSpPr/>
          <p:nvPr/>
        </p:nvSpPr>
        <p:spPr>
          <a:xfrm>
            <a:off x="2458720" y="2661920"/>
            <a:ext cx="2794000" cy="28752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電源電路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ACD31D-E7C6-4A23-B130-BAA0C5B5D36F}"/>
              </a:ext>
            </a:extLst>
          </p:cNvPr>
          <p:cNvSpPr/>
          <p:nvPr/>
        </p:nvSpPr>
        <p:spPr>
          <a:xfrm>
            <a:off x="8872503" y="2174240"/>
            <a:ext cx="860777" cy="345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JTAG</a:t>
            </a:r>
            <a:endParaRPr lang="zh-TW" altLang="en-US" sz="32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CE47D52-C18E-45FD-98F8-2C1CBEACC141}"/>
              </a:ext>
            </a:extLst>
          </p:cNvPr>
          <p:cNvSpPr/>
          <p:nvPr/>
        </p:nvSpPr>
        <p:spPr>
          <a:xfrm>
            <a:off x="6857999" y="4805680"/>
            <a:ext cx="1808481" cy="44704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UART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72C0886-10AC-4650-8851-F2DEF3A9DCE9}"/>
              </a:ext>
            </a:extLst>
          </p:cNvPr>
          <p:cNvSpPr/>
          <p:nvPr/>
        </p:nvSpPr>
        <p:spPr>
          <a:xfrm>
            <a:off x="5370126" y="2661920"/>
            <a:ext cx="878274" cy="27227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PWM Output</a:t>
            </a:r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A13C9-DB55-4260-B97C-D8E34231FA9F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AA9C715C-E165-4FB2-9BE3-A9D86A4739D1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4AFEA91-A7B8-499F-B5A2-D94201DB323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DE96CB7-EBCE-4C35-BCE9-9FB9590AE672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409AED-293A-4BEA-AE4C-AB743EA44CCB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0BE6E751-8424-40D3-8F98-5E1CCDCC6606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E3C92AFD-3575-4ADC-86A0-3E3AFDF09B43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63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405F1-1923-4DF3-8D4C-ECB19229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Gerber file &amp; NC drill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F8BFB0-F346-44DB-88E7-F4C5A03DE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601" y="2478855"/>
            <a:ext cx="5257800" cy="30448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98A486-26CF-43C2-9196-9C64F0F4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97" y="2478855"/>
            <a:ext cx="5133407" cy="3044878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B1A2A3D-F1F7-4F0D-9F35-809BFF186A3B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BF88DA5B-3459-4322-AF83-80AA422B8FE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63970C2-C0D2-4F1A-A14A-54FFAAB4CEEC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E7667B-2A4D-4406-93A7-65C96B6D07F9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20D8F3-7C5F-4A69-8789-C6031EED4BCF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958AB7E-D455-400A-8B87-6A738EC3E91D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9E9EC339-C5E9-47B1-B478-1E0013B7EC4F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79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4A8388-1BD3-4602-9F83-E657BCF66AF0}"/>
              </a:ext>
            </a:extLst>
          </p:cNvPr>
          <p:cNvSpPr/>
          <p:nvPr/>
        </p:nvSpPr>
        <p:spPr>
          <a:xfrm>
            <a:off x="0" y="0"/>
            <a:ext cx="309503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6615392-9D66-4E2B-8FEB-7A235FEF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程式</a:t>
            </a:r>
          </a:p>
        </p:txBody>
      </p:sp>
      <p:pic>
        <p:nvPicPr>
          <p:cNvPr id="11" name="內容版面配置區 11">
            <a:extLst>
              <a:ext uri="{FF2B5EF4-FFF2-40B4-BE49-F238E27FC236}">
                <a16:creationId xmlns:a16="http://schemas.microsoft.com/office/drawing/2014/main" id="{DA96F65D-15D9-4914-90D9-C0AE6CDE4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30" y="0"/>
            <a:ext cx="51435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36D047D-73ED-4345-BE04-A7C5A44FB09C}"/>
              </a:ext>
            </a:extLst>
          </p:cNvPr>
          <p:cNvSpPr/>
          <p:nvPr/>
        </p:nvSpPr>
        <p:spPr>
          <a:xfrm>
            <a:off x="8238530" y="0"/>
            <a:ext cx="395347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6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09714F3-89B7-4B2D-B6D6-B28815ABBF8C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D72D5C82-9A72-4FA3-AC13-E20816E3E898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82FB40A-95CE-419E-8C43-D03AD47715E7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041F66E-DE96-4DC4-82E1-59226E63B545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B5AE10A-26F8-4E37-872C-134E82B8470F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AC1A816-8F5A-49EF-8402-EECC8B63832A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AA5FF4C-720C-47F2-AE5C-BFB81147B09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66615392-9D66-4E2B-8FEB-7A235FEF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控制端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CD70E28-1FE9-4A3B-8567-813C2C797C6A}"/>
              </a:ext>
            </a:extLst>
          </p:cNvPr>
          <p:cNvSpPr txBox="1"/>
          <p:nvPr/>
        </p:nvSpPr>
        <p:spPr>
          <a:xfrm>
            <a:off x="2091836" y="2071874"/>
            <a:ext cx="27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DMA</a:t>
            </a:r>
            <a:endParaRPr lang="zh-TW" altLang="en-US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DF68CBB-66B2-4AB2-920C-E23AF4D247D5}"/>
              </a:ext>
            </a:extLst>
          </p:cNvPr>
          <p:cNvSpPr txBox="1"/>
          <p:nvPr/>
        </p:nvSpPr>
        <p:spPr>
          <a:xfrm>
            <a:off x="7333951" y="2071874"/>
            <a:ext cx="158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UART</a:t>
            </a:r>
            <a:endParaRPr lang="zh-TW" altLang="en-US" sz="4000" b="1" baseline="30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34194A3-364A-45D5-A077-0B157F1F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90" y="2934842"/>
            <a:ext cx="3092948" cy="309294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842CB7-F76F-45F8-A0C3-5B41EEEB90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46" y="2898127"/>
            <a:ext cx="3255814" cy="31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A32D6-C962-416C-87A8-D3C6D164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DMA</a:t>
            </a:r>
            <a:endParaRPr lang="zh-TW" altLang="en-US" dirty="0"/>
          </a:p>
        </p:txBody>
      </p:sp>
      <p:pic>
        <p:nvPicPr>
          <p:cNvPr id="2050" name="Picture 2" descr="ãDMAãçåçæå°çµæ">
            <a:extLst>
              <a:ext uri="{FF2B5EF4-FFF2-40B4-BE49-F238E27FC236}">
                <a16:creationId xmlns:a16="http://schemas.microsoft.com/office/drawing/2014/main" id="{B6935180-5181-4D65-AD9B-5B7C9C9CF9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71" y="1690688"/>
            <a:ext cx="7380457" cy="4519815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45646075-2FCC-43A4-BDA8-B3B32C133E54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A5A307C0-40E6-4C07-9CE3-B1954A854E61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8DAA56F-BB58-4FD3-AAF0-B2A93579BA5D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354D831-0E23-4643-AB53-41F5FCEDDD12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8B17854-4156-443D-B0B8-086EDF600B87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19DC63C-B766-44F8-84BA-0F32D03552B0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AFC0081E-CD90-4A69-BD1A-EE723EF5455A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24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F04CFD7-3729-4A3C-BA9F-1D2826596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2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615392-9D66-4E2B-8FEB-7A235FEF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機構</a:t>
            </a:r>
          </a:p>
        </p:txBody>
      </p:sp>
    </p:spTree>
    <p:extLst>
      <p:ext uri="{BB962C8B-B14F-4D97-AF65-F5344CB8AC3E}">
        <p14:creationId xmlns:p14="http://schemas.microsoft.com/office/powerpoint/2010/main" val="218409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B3129-D130-4AB1-BCDE-7F796E5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ADC DMA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FC5AC25-1BCF-4BCB-AA74-2A7652906C5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AECF6819-DD84-4629-B1DF-7FC30387A05F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6E7CDEB-2770-4D1B-B902-ECB0899F9E2D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45BF5A9-EFF5-4D20-85B1-7E6209DAB95F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1864535-2F40-480F-A59B-08099D2F621D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6477B815-0AD9-4D9B-B468-B75BB4E0A698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549714E-4CFE-46BF-84FA-1BE27F837E8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335C9A04-78A9-4BC8-A602-4C0AA090F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HAL_ADC_Start_DMA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hadc1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>
              <a:solidFill>
                <a:srgbClr val="8000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uint32_t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X1_Value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Y1_Value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X2_Value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Y2_Value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VR_Value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>
              <a:solidFill>
                <a:srgbClr val="8000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HAL_ADC_ConvCpltCallback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ADC_HandleTypeDef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hadc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X1_Value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	Y1_Value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X2_Value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Y2_Value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VR_Value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adc_temp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806385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B3129-D130-4AB1-BCDE-7F796E5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UART Package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FC5AC25-1BCF-4BCB-AA74-2A7652906C5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AECF6819-DD84-4629-B1DF-7FC30387A05F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6E7CDEB-2770-4D1B-B902-ECB0899F9E2D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45BF5A9-EFF5-4D20-85B1-7E6209DAB95F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1864535-2F40-480F-A59B-08099D2F621D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6477B815-0AD9-4D9B-B468-B75BB4E0A698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549714E-4CFE-46BF-84FA-1BE27F837E8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5" name="內容版面配置區 12">
            <a:extLst>
              <a:ext uri="{FF2B5EF4-FFF2-40B4-BE49-F238E27FC236}">
                <a16:creationId xmlns:a16="http://schemas.microsoft.com/office/drawing/2014/main" id="{1A500348-EEC9-4C6E-AE9F-3ED36740D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662360"/>
              </p:ext>
            </p:extLst>
          </p:nvPr>
        </p:nvGraphicFramePr>
        <p:xfrm>
          <a:off x="821184" y="4181382"/>
          <a:ext cx="10515600" cy="1769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272049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58501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1728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05189319"/>
                    </a:ext>
                  </a:extLst>
                </a:gridCol>
              </a:tblGrid>
              <a:tr h="9055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endParaRPr lang="zh-TW" altLang="en-US" sz="320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endParaRPr lang="zh-TW" altLang="en-US" sz="320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93829"/>
                  </a:ext>
                </a:extLst>
              </a:tr>
              <a:tr h="8634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Angle3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SW_Clip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End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NC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827861"/>
                  </a:ext>
                </a:extLst>
              </a:tr>
            </a:tbl>
          </a:graphicData>
        </a:graphic>
      </p:graphicFrame>
      <p:graphicFrame>
        <p:nvGraphicFramePr>
          <p:cNvPr id="18" name="內容版面配置區 12">
            <a:extLst>
              <a:ext uri="{FF2B5EF4-FFF2-40B4-BE49-F238E27FC236}">
                <a16:creationId xmlns:a16="http://schemas.microsoft.com/office/drawing/2014/main" id="{470D0519-4326-478C-A7DD-7351C9EA4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347080"/>
              </p:ext>
            </p:extLst>
          </p:nvPr>
        </p:nvGraphicFramePr>
        <p:xfrm>
          <a:off x="821184" y="1792108"/>
          <a:ext cx="10515600" cy="1769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272049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58501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17280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05189319"/>
                    </a:ext>
                  </a:extLst>
                </a:gridCol>
              </a:tblGrid>
              <a:tr h="9055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93829"/>
                  </a:ext>
                </a:extLst>
              </a:tr>
              <a:tr h="8634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Speed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Angle1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Angle2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827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787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8340983-7F86-41F5-BA70-9E505182376A}"/>
              </a:ext>
            </a:extLst>
          </p:cNvPr>
          <p:cNvSpPr/>
          <p:nvPr/>
        </p:nvSpPr>
        <p:spPr>
          <a:xfrm>
            <a:off x="8299774" y="3287245"/>
            <a:ext cx="2397759" cy="2324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09714F3-89B7-4B2D-B6D6-B28815ABBF8C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D72D5C82-9A72-4FA3-AC13-E20816E3E898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82FB40A-95CE-419E-8C43-D03AD47715E7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041F66E-DE96-4DC4-82E1-59226E63B545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B5AE10A-26F8-4E37-872C-134E82B8470F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AC1A816-8F5A-49EF-8402-EECC8B63832A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AA5FF4C-720C-47F2-AE5C-BFB81147B09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66615392-9D66-4E2B-8FEB-7A235FEF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被</a:t>
            </a:r>
            <a:r>
              <a:rPr lang="zh-TW" altLang="en-US" b="1" dirty="0"/>
              <a:t>控端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CD70E28-1FE9-4A3B-8567-813C2C797C6A}"/>
              </a:ext>
            </a:extLst>
          </p:cNvPr>
          <p:cNvSpPr txBox="1"/>
          <p:nvPr/>
        </p:nvSpPr>
        <p:spPr>
          <a:xfrm>
            <a:off x="942880" y="2211550"/>
            <a:ext cx="27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UART</a:t>
            </a:r>
            <a:endParaRPr lang="zh-TW" altLang="en-US" sz="4000" b="1" baseline="3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36C6C1C-633C-4FBE-9271-0C94B59BEA72}"/>
              </a:ext>
            </a:extLst>
          </p:cNvPr>
          <p:cNvSpPr txBox="1"/>
          <p:nvPr/>
        </p:nvSpPr>
        <p:spPr>
          <a:xfrm>
            <a:off x="4714386" y="2210374"/>
            <a:ext cx="239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setAngle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C90AE19-AB4D-4EAC-8ABB-BFC3DC03A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0" t="15778" r="15155" b="15600"/>
          <a:stretch/>
        </p:blipFill>
        <p:spPr>
          <a:xfrm>
            <a:off x="4714386" y="3287245"/>
            <a:ext cx="2397760" cy="234907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842CB7-F76F-45F8-A0C3-5B41EEEB907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75" y="3287245"/>
            <a:ext cx="2397759" cy="232404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574162-BF1A-4DBD-BD35-90B5B8CF6734}"/>
              </a:ext>
            </a:extLst>
          </p:cNvPr>
          <p:cNvSpPr txBox="1"/>
          <p:nvPr/>
        </p:nvSpPr>
        <p:spPr>
          <a:xfrm>
            <a:off x="8299776" y="2211550"/>
            <a:ext cx="239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setPWM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8EF194D-E6E0-470D-A436-00E2130F1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8" y="3287245"/>
            <a:ext cx="2349075" cy="2349075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3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F1CC2-E8C5-4EE4-B2D6-0A3D845D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CAC215-F0C7-4F1E-9CBC-4A51B3DB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command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'F'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Move_Forword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command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'R'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Turn_Right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command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'L'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Turn_Left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command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'S'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Reset_Position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388DB83-CD28-4474-A1F3-F6E9BC15438E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BC6A2682-D956-4927-BD01-C9216471ABC8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BF55A53-8C70-4009-AF00-23C97E883D25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481EEC2-644D-44B9-8E18-FBED754CE866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E1F2AB8-3D28-4AA1-873C-62016B93D026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A8D515E-028E-4F62-A22A-9A9BD38FBB8A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3D6737C-AF9C-4819-93EE-F320EE31DA95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276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F1CC2-E8C5-4EE4-B2D6-0A3D845D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Decoding UART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CAC215-F0C7-4F1E-9CBC-4A51B3DB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2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HAL_UART_RxCpltCallback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altLang="zh-TW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huart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zh-TW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huart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Instance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USART2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zh-TW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]==</a:t>
            </a:r>
            <a:r>
              <a:rPr lang="en-US" altLang="zh-TW" sz="2200" dirty="0">
                <a:solidFill>
                  <a:srgbClr val="808080"/>
                </a:solidFill>
                <a:latin typeface="Consolas" panose="020B0609020204030204" pitchFamily="49" charset="0"/>
              </a:rPr>
              <a:t>'E’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command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 speed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	angle1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angle2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	angle3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2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clip 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HAL_UART_Receive_IT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huart2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str1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20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2200" dirty="0">
                <a:solidFill>
                  <a:srgbClr val="008000"/>
                </a:solidFill>
                <a:latin typeface="Consolas" panose="020B0609020204030204" pitchFamily="49" charset="0"/>
              </a:rPr>
              <a:t>//Enable </a:t>
            </a:r>
            <a:r>
              <a:rPr lang="en-US" altLang="zh-TW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rx</a:t>
            </a:r>
            <a:r>
              <a:rPr lang="en-US" altLang="zh-TW" sz="2200" dirty="0">
                <a:solidFill>
                  <a:srgbClr val="008000"/>
                </a:solidFill>
                <a:latin typeface="Consolas" panose="020B0609020204030204" pitchFamily="49" charset="0"/>
              </a:rPr>
              <a:t> interrupt every time 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	}</a:t>
            </a:r>
            <a:r>
              <a:rPr lang="en-US" altLang="zh-TW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22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7029646-9653-4F54-8729-722C531868FE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321E722F-CFF1-4353-9CD0-4C5AE698AF4E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0EBF15B-C709-4C23-878B-018B3C7FB490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56A5E77-F763-422E-900D-AE60F508FD0A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B12502D-3636-443E-9A4E-C30B9ADE86D0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B6BBFE1-ED49-4E42-B926-19231B151072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735A108-71B4-4F61-A99B-797BB1115F07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93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97DA6-ECC3-4DBB-86B0-20CCE81A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setAngle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3BB88-3979-46E3-852E-9271D7FD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setAngle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num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angle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	int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pulse_wide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pulse_wide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map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angle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180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MIN_PULSE_WIDTH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MAX_PULSE_WIDTH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analog_value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)((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pulse_wide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1000000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50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setPWM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analog_value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5DDB715-2621-4F52-A71D-546170401A36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77AFB5CB-6283-4A24-82D1-36F31F2CFB3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0F62504-A265-4E0A-875B-3880C95A1874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1420326-9959-4651-B208-7A55B454DAB8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ECF35E4-F4AF-4599-8723-9DDF8D4FB2B7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E556AD95-E848-4B2B-85F6-A01C30B25DB3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C30DAAC-2672-4F6A-BBD6-923F66212A2D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1142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B3129-D130-4AB1-BCDE-7F796E5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setPWM</a:t>
            </a:r>
            <a:r>
              <a:rPr lang="en-US" altLang="zh-TW" dirty="0"/>
              <a:t> - I</a:t>
            </a:r>
            <a:r>
              <a:rPr lang="en-US" altLang="zh-TW" baseline="30000" dirty="0"/>
              <a:t>2</a:t>
            </a:r>
            <a:r>
              <a:rPr lang="en-US" altLang="zh-TW" dirty="0"/>
              <a:t>C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FC5AC25-1BCF-4BCB-AA74-2A7652906C5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AECF6819-DD84-4629-B1DF-7FC30387A05F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6E7CDEB-2770-4D1B-B902-ECB0899F9E2D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45BF5A9-EFF5-4D20-85B1-7E6209DAB95F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1864535-2F40-480F-A59B-08099D2F621D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6477B815-0AD9-4D9B-B468-B75BB4E0A698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549714E-4CFE-46BF-84FA-1BE27F837E8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8" name="Picture 4" descr="ãi2cãçåçæå°çµæ">
            <a:extLst>
              <a:ext uri="{FF2B5EF4-FFF2-40B4-BE49-F238E27FC236}">
                <a16:creationId xmlns:a16="http://schemas.microsoft.com/office/drawing/2014/main" id="{71924508-0F86-490C-B3AF-58275893B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83" y="1705624"/>
            <a:ext cx="9246833" cy="446587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487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B3129-D130-4AB1-BCDE-7F796E5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setPWM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FC5AC25-1BCF-4BCB-AA74-2A7652906C5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AECF6819-DD84-4629-B1DF-7FC30387A05F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6E7CDEB-2770-4D1B-B902-ECB0899F9E2D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45BF5A9-EFF5-4D20-85B1-7E6209DAB95F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1864535-2F40-480F-A59B-08099D2F621D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6477B815-0AD9-4D9B-B468-B75BB4E0A698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549714E-4CFE-46BF-84FA-1BE27F837E86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06054755-2E05-4D3C-8011-512F4A9B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setPWM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num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uint16_t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on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uint16_t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off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000" dirty="0">
                <a:solidFill>
                  <a:srgbClr val="8000FF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data_buf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[]={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&gt;&gt;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off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off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&gt;&gt;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)};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	I2C_WRITE_buf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LED0_ON_L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*(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data_buf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00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2000" dirty="0"/>
          </a:p>
        </p:txBody>
      </p:sp>
      <p:graphicFrame>
        <p:nvGraphicFramePr>
          <p:cNvPr id="13" name="內容版面配置區 12">
            <a:extLst>
              <a:ext uri="{FF2B5EF4-FFF2-40B4-BE49-F238E27FC236}">
                <a16:creationId xmlns:a16="http://schemas.microsoft.com/office/drawing/2014/main" id="{924A7786-43EC-4CD6-BD60-CF90EEC150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868987"/>
              </p:ext>
            </p:extLst>
          </p:nvPr>
        </p:nvGraphicFramePr>
        <p:xfrm>
          <a:off x="838200" y="3632324"/>
          <a:ext cx="10498584" cy="1769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450">
                  <a:extLst>
                    <a:ext uri="{9D8B030D-6E8A-4147-A177-3AD203B41FA5}">
                      <a16:colId xmlns:a16="http://schemas.microsoft.com/office/drawing/2014/main" val="2627204985"/>
                    </a:ext>
                  </a:extLst>
                </a:gridCol>
                <a:gridCol w="3006078">
                  <a:extLst>
                    <a:ext uri="{9D8B030D-6E8A-4147-A177-3AD203B41FA5}">
                      <a16:colId xmlns:a16="http://schemas.microsoft.com/office/drawing/2014/main" val="4017111129"/>
                    </a:ext>
                  </a:extLst>
                </a:gridCol>
                <a:gridCol w="3499528">
                  <a:extLst>
                    <a:ext uri="{9D8B030D-6E8A-4147-A177-3AD203B41FA5}">
                      <a16:colId xmlns:a16="http://schemas.microsoft.com/office/drawing/2014/main" val="2301728084"/>
                    </a:ext>
                  </a:extLst>
                </a:gridCol>
                <a:gridCol w="3499528">
                  <a:extLst>
                    <a:ext uri="{9D8B030D-6E8A-4147-A177-3AD203B41FA5}">
                      <a16:colId xmlns:a16="http://schemas.microsoft.com/office/drawing/2014/main" val="3205189319"/>
                    </a:ext>
                  </a:extLst>
                </a:gridCol>
              </a:tblGrid>
              <a:tr h="90552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Slave address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Control register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Data for register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93829"/>
                  </a:ext>
                </a:extLst>
              </a:tr>
              <a:tr h="8634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A5:A0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D7:D0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D7:D0</a:t>
                      </a:r>
                      <a:endParaRPr lang="zh-TW" altLang="en-US" sz="32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827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22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6753D-4E8F-43E7-9AD0-D3E04D85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成品照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41" r="1615"/>
          <a:stretch/>
        </p:blipFill>
        <p:spPr>
          <a:xfrm>
            <a:off x="2296982" y="1547682"/>
            <a:ext cx="7598036" cy="4945193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0376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6753D-4E8F-43E7-9AD0-D3E04D85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成品照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874"/>
          <a:stretch/>
        </p:blipFill>
        <p:spPr>
          <a:xfrm>
            <a:off x="6545494" y="1682627"/>
            <a:ext cx="4691605" cy="4504894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231"/>
            <a:ext cx="5214406" cy="391168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155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伺服馬達 </a:t>
            </a:r>
            <a:r>
              <a:rPr lang="en-US" altLang="zh-TW" dirty="0"/>
              <a:t>MG90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6" r="30132"/>
          <a:stretch/>
        </p:blipFill>
        <p:spPr>
          <a:xfrm>
            <a:off x="3627149" y="1537469"/>
            <a:ext cx="4937702" cy="4802187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7471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3" t="4636" r="1941" b="27863"/>
          <a:stretch/>
        </p:blipFill>
        <p:spPr>
          <a:xfrm>
            <a:off x="838200" y="2248281"/>
            <a:ext cx="6124575" cy="315646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77" t="17083" r="5197" b="26527"/>
          <a:stretch/>
        </p:blipFill>
        <p:spPr>
          <a:xfrm>
            <a:off x="7041640" y="2248281"/>
            <a:ext cx="4312160" cy="315448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476753D-4E8F-43E7-9AD0-D3E04D85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成品照</a:t>
            </a:r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057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2A0562A-A01A-42C8-A149-8C50A35B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8" y="1127027"/>
            <a:ext cx="10185723" cy="46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馬達座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67" y="1637233"/>
            <a:ext cx="5539665" cy="4728121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3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傘齒輪設計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40" y="1672279"/>
            <a:ext cx="6042319" cy="4658030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17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馬達齒輪組固定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40" y="2034566"/>
            <a:ext cx="6042319" cy="3933456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0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組裝平台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199"/>
            <a:ext cx="4875765" cy="3572982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內容版面配置區 9">
            <a:extLst>
              <a:ext uri="{FF2B5EF4-FFF2-40B4-BE49-F238E27FC236}">
                <a16:creationId xmlns:a16="http://schemas.microsoft.com/office/drawing/2014/main" id="{1AE8054E-E9DF-4350-A436-5C82EB9C8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85" y="2044072"/>
            <a:ext cx="4875765" cy="357298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9883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12835-100A-4672-B115-B97FC06F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電池盒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2B6DC4B-F8CF-4F96-B764-CF7D28559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2" r="8437"/>
          <a:stretch/>
        </p:blipFill>
        <p:spPr>
          <a:xfrm>
            <a:off x="838200" y="1913251"/>
            <a:ext cx="4998221" cy="4176085"/>
          </a:xfr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AA71EBC-0893-4AF5-B7E5-1BC27FC26DB1}"/>
              </a:ext>
            </a:extLst>
          </p:cNvPr>
          <p:cNvGrpSpPr/>
          <p:nvPr/>
        </p:nvGrpSpPr>
        <p:grpSpPr>
          <a:xfrm>
            <a:off x="11336784" y="2266976"/>
            <a:ext cx="872232" cy="2324045"/>
            <a:chOff x="11336784" y="2266976"/>
            <a:chExt cx="872232" cy="2324045"/>
          </a:xfrm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912C1676-1D49-47BA-B114-2650F50FD702}"/>
                </a:ext>
              </a:extLst>
            </p:cNvPr>
            <p:cNvSpPr/>
            <p:nvPr/>
          </p:nvSpPr>
          <p:spPr>
            <a:xfrm>
              <a:off x="11353800" y="2266976"/>
              <a:ext cx="838200" cy="2324045"/>
            </a:xfrm>
            <a:custGeom>
              <a:avLst/>
              <a:gdLst>
                <a:gd name="connsiteX0" fmla="*/ 238222 w 838200"/>
                <a:gd name="connsiteY0" fmla="*/ 0 h 2324045"/>
                <a:gd name="connsiteX1" fmla="*/ 838200 w 838200"/>
                <a:gd name="connsiteY1" fmla="*/ 0 h 2324045"/>
                <a:gd name="connsiteX2" fmla="*/ 838200 w 838200"/>
                <a:gd name="connsiteY2" fmla="*/ 2324045 h 2324045"/>
                <a:gd name="connsiteX3" fmla="*/ 238222 w 838200"/>
                <a:gd name="connsiteY3" fmla="*/ 2324045 h 2324045"/>
                <a:gd name="connsiteX4" fmla="*/ 0 w 838200"/>
                <a:gd name="connsiteY4" fmla="*/ 2085823 h 2324045"/>
                <a:gd name="connsiteX5" fmla="*/ 0 w 838200"/>
                <a:gd name="connsiteY5" fmla="*/ 238222 h 2324045"/>
                <a:gd name="connsiteX6" fmla="*/ 238222 w 838200"/>
                <a:gd name="connsiteY6" fmla="*/ 0 h 232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8200" h="2324045">
                  <a:moveTo>
                    <a:pt x="238222" y="0"/>
                  </a:moveTo>
                  <a:lnTo>
                    <a:pt x="838200" y="0"/>
                  </a:lnTo>
                  <a:lnTo>
                    <a:pt x="838200" y="2324045"/>
                  </a:lnTo>
                  <a:lnTo>
                    <a:pt x="238222" y="2324045"/>
                  </a:lnTo>
                  <a:cubicBezTo>
                    <a:pt x="106656" y="2324045"/>
                    <a:pt x="0" y="2217389"/>
                    <a:pt x="0" y="2085823"/>
                  </a:cubicBezTo>
                  <a:lnTo>
                    <a:pt x="0" y="238222"/>
                  </a:lnTo>
                  <a:cubicBezTo>
                    <a:pt x="0" y="106656"/>
                    <a:pt x="106656" y="0"/>
                    <a:pt x="23822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246D325-DBB8-43BB-B84F-6791DCD093EB}"/>
                </a:ext>
              </a:extLst>
            </p:cNvPr>
            <p:cNvSpPr txBox="1"/>
            <p:nvPr/>
          </p:nvSpPr>
          <p:spPr>
            <a:xfrm>
              <a:off x="11336784" y="2395040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機構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53CBF35-45FF-4E96-835C-D3E75963E17D}"/>
                </a:ext>
              </a:extLst>
            </p:cNvPr>
            <p:cNvSpPr txBox="1"/>
            <p:nvPr/>
          </p:nvSpPr>
          <p:spPr>
            <a:xfrm>
              <a:off x="11353800" y="4001294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CE71FAB-560E-4DD7-821F-C9D1FC5088F5}"/>
                </a:ext>
              </a:extLst>
            </p:cNvPr>
            <p:cNvSpPr txBox="1"/>
            <p:nvPr/>
          </p:nvSpPr>
          <p:spPr>
            <a:xfrm>
              <a:off x="11353800" y="3198167"/>
              <a:ext cx="855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</a:t>
              </a:r>
              <a:endPara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6C0CB287-A8AC-43CB-91E5-50651ECDC3BB}"/>
                </a:ext>
              </a:extLst>
            </p:cNvPr>
            <p:cNvSpPr/>
            <p:nvPr/>
          </p:nvSpPr>
          <p:spPr>
            <a:xfrm flipV="1">
              <a:off x="11673408" y="2919436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1B0689E-C39D-42D4-8121-1558B0E12B81}"/>
                </a:ext>
              </a:extLst>
            </p:cNvPr>
            <p:cNvSpPr/>
            <p:nvPr/>
          </p:nvSpPr>
          <p:spPr>
            <a:xfrm flipV="1">
              <a:off x="11673408" y="3722563"/>
              <a:ext cx="216000" cy="21600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內容版面配置區 9">
            <a:extLst>
              <a:ext uri="{FF2B5EF4-FFF2-40B4-BE49-F238E27FC236}">
                <a16:creationId xmlns:a16="http://schemas.microsoft.com/office/drawing/2014/main" id="{3C890BF2-6F9D-4099-B8F4-263A39DE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23" y="1913251"/>
            <a:ext cx="4998221" cy="417608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422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3200" b="1" dirty="0">
            <a:latin typeface="Arial" panose="020B0604020202020204" pitchFamily="34" charset="0"/>
            <a:ea typeface="微軟正黑體" panose="020B0604030504040204" pitchFamily="34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3200" b="1" dirty="0" smtClean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400</Words>
  <Application>Microsoft Office PowerPoint</Application>
  <PresentationFormat>寬螢幕</PresentationFormat>
  <Paragraphs>218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微軟正黑體</vt:lpstr>
      <vt:lpstr>Arial</vt:lpstr>
      <vt:lpstr>Calibri</vt:lpstr>
      <vt:lpstr>Calibri Light</vt:lpstr>
      <vt:lpstr>Consolas</vt:lpstr>
      <vt:lpstr>Office 佈景主題</vt:lpstr>
      <vt:lpstr>微算機原理與應用</vt:lpstr>
      <vt:lpstr>PowerPoint 簡報</vt:lpstr>
      <vt:lpstr>機構</vt:lpstr>
      <vt:lpstr>伺服馬達 MG90</vt:lpstr>
      <vt:lpstr>馬達座</vt:lpstr>
      <vt:lpstr>傘齒輪設計</vt:lpstr>
      <vt:lpstr>馬達齒輪組固定</vt:lpstr>
      <vt:lpstr>組裝平台</vt:lpstr>
      <vt:lpstr>電池盒</vt:lpstr>
      <vt:lpstr>三軸平台</vt:lpstr>
      <vt:lpstr>夾子</vt:lpstr>
      <vt:lpstr>整體配置</vt:lpstr>
      <vt:lpstr>整體配置</vt:lpstr>
      <vt:lpstr>電路</vt:lpstr>
      <vt:lpstr>電路</vt:lpstr>
      <vt:lpstr>控制端電路</vt:lpstr>
      <vt:lpstr>搖桿</vt:lpstr>
      <vt:lpstr>藍芽模組(HC-05)</vt:lpstr>
      <vt:lpstr>被控端電路</vt:lpstr>
      <vt:lpstr>電源電路</vt:lpstr>
      <vt:lpstr>STM32驅動電路</vt:lpstr>
      <vt:lpstr>I2C PWM驅動IC(PCA9685)</vt:lpstr>
      <vt:lpstr>伺服馬達</vt:lpstr>
      <vt:lpstr>PCB Layout</vt:lpstr>
      <vt:lpstr>PCB Layout</vt:lpstr>
      <vt:lpstr>Gerber file &amp; NC drill</vt:lpstr>
      <vt:lpstr>程式</vt:lpstr>
      <vt:lpstr>控制端</vt:lpstr>
      <vt:lpstr>DMA</vt:lpstr>
      <vt:lpstr>ADC DMA</vt:lpstr>
      <vt:lpstr>UART Package</vt:lpstr>
      <vt:lpstr>被控端</vt:lpstr>
      <vt:lpstr>Main loop</vt:lpstr>
      <vt:lpstr>Decoding UART Package</vt:lpstr>
      <vt:lpstr>setAngle</vt:lpstr>
      <vt:lpstr>setPWM - I2C</vt:lpstr>
      <vt:lpstr>setPWM</vt:lpstr>
      <vt:lpstr>成品照1</vt:lpstr>
      <vt:lpstr>成品照2</vt:lpstr>
      <vt:lpstr>成品照3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思齊 黃</dc:creator>
  <cp:lastModifiedBy>思齊 黃</cp:lastModifiedBy>
  <cp:revision>64</cp:revision>
  <dcterms:created xsi:type="dcterms:W3CDTF">2018-12-12T16:46:41Z</dcterms:created>
  <dcterms:modified xsi:type="dcterms:W3CDTF">2018-12-17T23:28:20Z</dcterms:modified>
</cp:coreProperties>
</file>